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261" r:id="rId6"/>
    <p:sldId id="298" r:id="rId7"/>
    <p:sldId id="300" r:id="rId8"/>
    <p:sldId id="294" r:id="rId9"/>
    <p:sldId id="32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278" r:id="rId23"/>
    <p:sldId id="324" r:id="rId24"/>
    <p:sldId id="32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94"/>
    <a:srgbClr val="E92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23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22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29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72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30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35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95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345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87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33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22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pPr/>
              <a:t>01/01/2016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2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8597" y="3327542"/>
            <a:ext cx="71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Na condição natural, o ser humano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90372" y="3866151"/>
            <a:ext cx="376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NASCE PECADOR</a:t>
            </a:r>
          </a:p>
        </p:txBody>
      </p:sp>
    </p:spTree>
    <p:extLst>
      <p:ext uri="{BB962C8B-B14F-4D97-AF65-F5344CB8AC3E}">
        <p14:creationId xmlns:p14="http://schemas.microsoft.com/office/powerpoint/2010/main" xmlns="" val="151857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3717032"/>
            <a:ext cx="7195035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O novo nascimento, que Jesus chamou de nascer da água e do Espírito, que não significa apenas o batismo cristão, mas uma alteração de influência e de preferência, é uma nova criação.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296910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76470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“Assim, façam morrer tudo o que pertence à natureza terrena de vocês: imoralidade sexual, impureza, paixão, desejos maus e a ganância, que é idolatria</a:t>
            </a:r>
            <a:r>
              <a:rPr lang="pt-BR" sz="3200" b="1" dirty="0" smtClean="0">
                <a:latin typeface="+mj-lt"/>
              </a:rPr>
              <a:t>.”</a:t>
            </a:r>
          </a:p>
          <a:p>
            <a:pPr algn="ctr"/>
            <a:r>
              <a:rPr lang="pt-BR" sz="3200" b="1" dirty="0">
                <a:latin typeface="+mj-lt"/>
              </a:rPr>
              <a:t>Colossenses 3:5 </a:t>
            </a:r>
          </a:p>
        </p:txBody>
      </p:sp>
    </p:spTree>
    <p:extLst>
      <p:ext uri="{BB962C8B-B14F-4D97-AF65-F5344CB8AC3E}">
        <p14:creationId xmlns:p14="http://schemas.microsoft.com/office/powerpoint/2010/main" xmlns="" val="28475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4658" y="3645024"/>
            <a:ext cx="7195035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Se </a:t>
            </a:r>
            <a:r>
              <a:rPr lang="pt-BR" sz="3200" b="1" dirty="0">
                <a:latin typeface="+mj-lt"/>
              </a:rPr>
              <a:t>precisamos “fazer morrer” (presente) é porque ela faz parte de minha natureza, que foi rendida ao Espírito, mas não foi tirada de mim, extirpada de meu corpo. </a:t>
            </a:r>
          </a:p>
        </p:txBody>
      </p:sp>
    </p:spTree>
    <p:extLst>
      <p:ext uri="{BB962C8B-B14F-4D97-AF65-F5344CB8AC3E}">
        <p14:creationId xmlns:p14="http://schemas.microsoft.com/office/powerpoint/2010/main" xmlns="" val="337526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103" y="764704"/>
            <a:ext cx="193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Todos nós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58230" y="1208946"/>
            <a:ext cx="490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SOMOS </a:t>
            </a:r>
            <a:r>
              <a:rPr lang="pt-BR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IMPERFEITOS,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3968" y="1955957"/>
            <a:ext cx="3978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filhos de pais imperfeitos e que nos transmitiram conceitos, lições e exemplos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38314" y="4509120"/>
            <a:ext cx="347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IMPERFEITOS.</a:t>
            </a:r>
          </a:p>
        </p:txBody>
      </p:sp>
    </p:spTree>
    <p:extLst>
      <p:ext uri="{BB962C8B-B14F-4D97-AF65-F5344CB8AC3E}">
        <p14:creationId xmlns:p14="http://schemas.microsoft.com/office/powerpoint/2010/main" xmlns="" val="351080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3205828"/>
            <a:ext cx="2377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DOMINAR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36498" y="2074717"/>
            <a:ext cx="309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Não iremos conseguir</a:t>
            </a:r>
            <a:endParaRPr lang="pt-BR" sz="32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8064" y="3859821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 velha natureza, a não ser que vivamos no Espírito cada dia, todos os dias!!!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21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764704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“Por isso digo: Vivam pelo Espirito, e de modo nenhum satisfarão os desejos da carne. Pois a carne deseja o que é contrário ao Espírito; o Espírito, o que é contrário à carne. Eles estão em conflito um com o outro, de modo que vocês não fazem o que querem.” Gálatas 5:16 e 17</a:t>
            </a:r>
          </a:p>
        </p:txBody>
      </p:sp>
    </p:spTree>
    <p:extLst>
      <p:ext uri="{BB962C8B-B14F-4D97-AF65-F5344CB8AC3E}">
        <p14:creationId xmlns:p14="http://schemas.microsoft.com/office/powerpoint/2010/main" xmlns="" val="278669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5774" y="2141567"/>
            <a:ext cx="5599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FILHOS DA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IMPERFEIÇÃO,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8597" y="1556792"/>
            <a:ext cx="684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 natureza de cada um é ainda dos </a:t>
            </a:r>
            <a:endParaRPr lang="pt-BR" sz="32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8597" y="2708920"/>
            <a:ext cx="684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 terão que batalhar contra a carne</a:t>
            </a:r>
            <a:endParaRPr lang="pt-BR" sz="32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0470" y="3293695"/>
            <a:ext cx="360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SI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MESMOS.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46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26064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“Mantenham o pensamento nas coisas do alto, e não nas coisas terrenas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.”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8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07704" y="692696"/>
            <a:ext cx="4789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PODERÍAMOS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141309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fazer o bem estando </a:t>
            </a:r>
            <a:endParaRPr lang="pt-BR" sz="32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5455" y="1970256"/>
            <a:ext cx="6234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ACOSTUMADOS A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PRATICAR</a:t>
            </a:r>
          </a:p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MAL?</a:t>
            </a:r>
          </a:p>
        </p:txBody>
      </p:sp>
    </p:spTree>
    <p:extLst>
      <p:ext uri="{BB962C8B-B14F-4D97-AF65-F5344CB8AC3E}">
        <p14:creationId xmlns:p14="http://schemas.microsoft.com/office/powerpoint/2010/main" xmlns="" val="152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744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76470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“Portanto, da mesma forma como o pecado entrou no mundo por um homem, e pelo pecado a morte, assim também a  morte veio a todos os homens porque todos pecaram</a:t>
            </a:r>
            <a:r>
              <a:rPr lang="pt-BR" sz="3200" b="1" dirty="0" smtClean="0">
                <a:latin typeface="+mj-lt"/>
              </a:rPr>
              <a:t>;...”</a:t>
            </a:r>
          </a:p>
          <a:p>
            <a:pPr algn="ctr"/>
            <a:r>
              <a:rPr lang="pt-BR" sz="3200" b="1" dirty="0">
                <a:latin typeface="+mj-lt"/>
              </a:rPr>
              <a:t>Romanos 5:12 </a:t>
            </a:r>
          </a:p>
        </p:txBody>
      </p:sp>
    </p:spTree>
    <p:extLst>
      <p:ext uri="{BB962C8B-B14F-4D97-AF65-F5344CB8AC3E}">
        <p14:creationId xmlns:p14="http://schemas.microsoft.com/office/powerpoint/2010/main" xmlns="" val="23150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282264"/>
            <a:ext cx="5506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</a:t>
            </a:r>
            <a:r>
              <a:rPr lang="pt-BR" sz="3200" b="1" dirty="0" smtClean="0"/>
              <a:t>ara </a:t>
            </a:r>
            <a:r>
              <a:rPr lang="pt-BR" sz="3200" b="1" dirty="0"/>
              <a:t>termos uma vida de sucesso e de vitória espiritual, precisamos todos os dias: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6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1. Realizar o culto </a:t>
            </a:r>
            <a:r>
              <a:rPr lang="pt-BR" sz="3600" b="1" dirty="0" smtClean="0"/>
              <a:t>familiar;</a:t>
            </a:r>
            <a:endParaRPr lang="pt-BR" sz="3600" b="1" dirty="0"/>
          </a:p>
          <a:p>
            <a:r>
              <a:rPr lang="pt-BR" sz="3600" b="1" dirty="0"/>
              <a:t>2. Cultivar o hábito da devoção </a:t>
            </a:r>
            <a:r>
              <a:rPr lang="pt-BR" sz="3600" b="1" dirty="0" smtClean="0"/>
              <a:t>pessoal;</a:t>
            </a:r>
            <a:endParaRPr lang="pt-BR" sz="3600" b="1" dirty="0"/>
          </a:p>
          <a:p>
            <a:r>
              <a:rPr lang="pt-BR" sz="3600" b="1" dirty="0"/>
              <a:t>3. Lutar e esforçar-se para mostrar coerência em tudo, </a:t>
            </a:r>
            <a:r>
              <a:rPr lang="pt-BR" sz="3600" b="1" dirty="0" smtClean="0"/>
              <a:t>principalmente</a:t>
            </a:r>
            <a:r>
              <a:rPr lang="pt-BR" sz="3600" b="1" dirty="0"/>
              <a:t>, na disciplina do lar;</a:t>
            </a:r>
          </a:p>
        </p:txBody>
      </p:sp>
    </p:spTree>
    <p:extLst>
      <p:ext uri="{BB962C8B-B14F-4D97-AF65-F5344CB8AC3E}">
        <p14:creationId xmlns:p14="http://schemas.microsoft.com/office/powerpoint/2010/main" xmlns="" val="58079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4. Plena UNIDADE de pai e mãe, nas ações domésticas;</a:t>
            </a:r>
          </a:p>
          <a:p>
            <a:r>
              <a:rPr lang="pt-BR" sz="3200" b="1" dirty="0"/>
              <a:t>5. Convidar seus amigos (e amigos dos filhos) para grupos </a:t>
            </a:r>
            <a:r>
              <a:rPr lang="pt-BR" sz="3200" b="1" dirty="0" smtClean="0"/>
              <a:t>de </a:t>
            </a:r>
            <a:r>
              <a:rPr lang="pt-BR" sz="3200" b="1" dirty="0"/>
              <a:t>estudos da Bíblia em sua casa – um centro missionário</a:t>
            </a:r>
            <a:r>
              <a:rPr lang="pt-BR" sz="3200" b="1" dirty="0" smtClean="0"/>
              <a:t>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2339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6. Envolvimento de todos os membros da família nas atividades </a:t>
            </a:r>
            <a:r>
              <a:rPr lang="pt-BR" sz="3200" b="1" dirty="0" smtClean="0"/>
              <a:t>da igreja</a:t>
            </a:r>
          </a:p>
          <a:p>
            <a:r>
              <a:rPr lang="pt-BR" sz="3200" b="1" dirty="0" smtClean="0"/>
              <a:t>7</a:t>
            </a:r>
            <a:r>
              <a:rPr lang="pt-BR" sz="3200" b="1" dirty="0"/>
              <a:t>. Cultivar o SENSO DE MISSÃO!</a:t>
            </a:r>
          </a:p>
        </p:txBody>
      </p:sp>
    </p:spTree>
    <p:extLst>
      <p:ext uri="{BB962C8B-B14F-4D97-AF65-F5344CB8AC3E}">
        <p14:creationId xmlns:p14="http://schemas.microsoft.com/office/powerpoint/2010/main" xmlns="" val="41342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692696"/>
            <a:ext cx="57606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/>
              <a:t>“Este é o registro da descendência de Adão: Quando Deus criou o homem, à </a:t>
            </a:r>
            <a:r>
              <a:rPr lang="pt-BR" sz="3200" b="1" i="1" dirty="0"/>
              <a:t>semelhança de Deus</a:t>
            </a:r>
            <a:r>
              <a:rPr lang="pt-BR" sz="3200" i="1" dirty="0"/>
              <a:t> os fez; </a:t>
            </a:r>
            <a:r>
              <a:rPr lang="pt-BR" sz="3200" b="1" i="1" dirty="0"/>
              <a:t>homem</a:t>
            </a:r>
            <a:r>
              <a:rPr lang="pt-BR" sz="3200" i="1" dirty="0"/>
              <a:t> e</a:t>
            </a:r>
            <a:r>
              <a:rPr lang="pt-BR" sz="3200" b="1" i="1" dirty="0"/>
              <a:t> mulher</a:t>
            </a:r>
            <a:r>
              <a:rPr lang="pt-BR" sz="3200" i="1" dirty="0"/>
              <a:t> os criou. Quando foram criados, Ele os abençoou e os chamou Homem</a:t>
            </a:r>
            <a:r>
              <a:rPr lang="pt-BR" sz="3200" i="1" dirty="0" smtClean="0"/>
              <a:t>.</a:t>
            </a:r>
          </a:p>
          <a:p>
            <a:pPr algn="ctr"/>
            <a:r>
              <a:rPr lang="pt-BR" sz="3200" dirty="0"/>
              <a:t>Gênesis 5:1 a 3 </a:t>
            </a:r>
            <a:r>
              <a:rPr lang="pt-BR" sz="3200" i="1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3997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340768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/>
              <a:t>“Aos 130 anos, </a:t>
            </a:r>
            <a:r>
              <a:rPr lang="pt-BR" sz="3200" b="1" i="1" dirty="0"/>
              <a:t>Adão</a:t>
            </a:r>
            <a:r>
              <a:rPr lang="pt-BR" sz="3200" i="1" dirty="0"/>
              <a:t> gerou um filho à </a:t>
            </a:r>
            <a:r>
              <a:rPr lang="pt-BR" sz="3200" b="1" i="1" dirty="0"/>
              <a:t>sua semelhança</a:t>
            </a:r>
            <a:r>
              <a:rPr lang="pt-BR" sz="3200" i="1" dirty="0"/>
              <a:t>, conforme a sua </a:t>
            </a:r>
            <a:r>
              <a:rPr lang="pt-BR" sz="3200" b="1" i="1" dirty="0"/>
              <a:t>imagem</a:t>
            </a:r>
            <a:r>
              <a:rPr lang="pt-BR" sz="3200" i="1" dirty="0"/>
              <a:t>; e deu-lhe o nome de Sete.”</a:t>
            </a:r>
            <a:endParaRPr lang="pt-BR" sz="3200" dirty="0"/>
          </a:p>
          <a:p>
            <a:pPr algn="ctr"/>
            <a:r>
              <a:rPr lang="pt-BR" sz="3200" dirty="0" smtClean="0"/>
              <a:t>Gênesis </a:t>
            </a:r>
            <a:r>
              <a:rPr lang="pt-BR" sz="3200" dirty="0"/>
              <a:t>5:1 a 3 </a:t>
            </a:r>
            <a:r>
              <a:rPr lang="pt-BR" sz="3200" i="1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2782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40535" y="888999"/>
            <a:ext cx="35283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Deus, o Criador, planejou e fez o homem e a mulher à Sua imagem e à Sua semelhança, imagem e semelhança do Criador!</a:t>
            </a:r>
          </a:p>
        </p:txBody>
      </p:sp>
    </p:spTree>
    <p:extLst>
      <p:ext uri="{BB962C8B-B14F-4D97-AF65-F5344CB8AC3E}">
        <p14:creationId xmlns:p14="http://schemas.microsoft.com/office/powerpoint/2010/main" xmlns="" val="186922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76470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“Por causa da perversidade do homem, ... O Senhor viu que a perversidade do homem tinha aumentado na terra e que toda a inclinação dos pensamentos do seu coração era sempre e somente para o mal.” Gên. </a:t>
            </a:r>
            <a:r>
              <a:rPr lang="pt-BR" sz="3200" b="1" dirty="0" smtClean="0">
                <a:latin typeface="+mj-lt"/>
              </a:rPr>
              <a:t>6:3 </a:t>
            </a:r>
            <a:r>
              <a:rPr lang="pt-BR" sz="3200" b="1" dirty="0">
                <a:latin typeface="+mj-lt"/>
              </a:rPr>
              <a:t>e 5</a:t>
            </a:r>
          </a:p>
        </p:txBody>
      </p:sp>
    </p:spTree>
    <p:extLst>
      <p:ext uri="{BB962C8B-B14F-4D97-AF65-F5344CB8AC3E}">
        <p14:creationId xmlns:p14="http://schemas.microsoft.com/office/powerpoint/2010/main" xmlns="" val="287709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772816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Propensão, inclinação, tendência, hereditariedade, são palavras que definem como nascem os </a:t>
            </a:r>
            <a:r>
              <a:rPr lang="pt-BR" sz="3200" b="1" i="1" dirty="0" smtClean="0"/>
              <a:t>filhos,</a:t>
            </a:r>
          </a:p>
          <a:p>
            <a:pPr algn="ctr"/>
            <a:r>
              <a:rPr lang="pt-BR" sz="3200" b="1" i="1" dirty="0" smtClean="0"/>
              <a:t>os </a:t>
            </a:r>
            <a:r>
              <a:rPr lang="pt-BR" sz="3200" b="1" i="1" dirty="0"/>
              <a:t>descendentes dos seres humanos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9019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65805" y="12112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 haveria saída para o nosso caso, não tivesse nascido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2780928"/>
            <a:ext cx="4284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 DESCENDENTE </a:t>
            </a:r>
          </a:p>
        </p:txBody>
      </p:sp>
    </p:spTree>
    <p:extLst>
      <p:ext uri="{BB962C8B-B14F-4D97-AF65-F5344CB8AC3E}">
        <p14:creationId xmlns:p14="http://schemas.microsoft.com/office/powerpoint/2010/main" xmlns="" val="316985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0111" y="105273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 mulher (dos humanos) que pudesse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2114002"/>
            <a:ext cx="22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VENCER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2276872"/>
            <a:ext cx="719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onde nossos</a:t>
            </a: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caíram, e derrotar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inimigo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 os havia vencido. </a:t>
            </a:r>
          </a:p>
        </p:txBody>
      </p:sp>
    </p:spTree>
    <p:extLst>
      <p:ext uri="{BB962C8B-B14F-4D97-AF65-F5344CB8AC3E}">
        <p14:creationId xmlns:p14="http://schemas.microsoft.com/office/powerpoint/2010/main" xmlns="" val="382129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621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David Eduardo Azie Montes</cp:lastModifiedBy>
  <cp:revision>34</cp:revision>
  <dcterms:created xsi:type="dcterms:W3CDTF">2014-03-02T01:16:42Z</dcterms:created>
  <dcterms:modified xsi:type="dcterms:W3CDTF">2016-01-01T16:23:27Z</dcterms:modified>
</cp:coreProperties>
</file>